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8" r:id="rId5"/>
    <p:sldId id="266" r:id="rId6"/>
    <p:sldId id="260" r:id="rId7"/>
    <p:sldId id="262" r:id="rId8"/>
    <p:sldId id="270" r:id="rId9"/>
    <p:sldId id="269" r:id="rId10"/>
    <p:sldId id="271" r:id="rId11"/>
    <p:sldId id="263" r:id="rId12"/>
    <p:sldId id="264" r:id="rId13"/>
    <p:sldId id="265" r:id="rId14"/>
  </p:sldIdLst>
  <p:sldSz cx="10969625" cy="61706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01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4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3AC2EB9D-75FE-47F3-A191-882672421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410" y="2761200"/>
            <a:ext cx="5029200" cy="461665"/>
          </a:xfrm>
        </p:spPr>
        <p:txBody>
          <a:bodyPr wrap="square" lIns="0" tIns="0" rIns="0" bIns="0" anchor="b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3000" b="0" spc="-20" baseline="0">
                <a:solidFill>
                  <a:schemeClr val="tx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defRPr>
            </a:lvl1pPr>
            <a:lvl2pPr marL="270000" indent="0">
              <a:buFontTx/>
              <a:buNone/>
              <a:defRPr/>
            </a:lvl2pPr>
            <a:lvl3pPr marL="540000" indent="0">
              <a:buFontTx/>
              <a:buNone/>
              <a:defRPr/>
            </a:lvl3pPr>
            <a:lvl4pPr marL="81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Presentation Title</a:t>
            </a:r>
          </a:p>
        </p:txBody>
      </p:sp>
      <p:sp>
        <p:nvSpPr>
          <p:cNvPr id="7" name="EmDash">
            <a:extLst>
              <a:ext uri="{FF2B5EF4-FFF2-40B4-BE49-F238E27FC236}">
                <a16:creationId xmlns:a16="http://schemas.microsoft.com/office/drawing/2014/main" id="{968C399C-5590-434B-AE7D-AF18EAD577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3481200"/>
            <a:ext cx="349200" cy="21600"/>
          </a:xfrm>
          <a:solidFill>
            <a:schemeClr val="tx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  <a:lvl2pPr marL="360000" indent="0">
              <a:buFontTx/>
              <a:buNone/>
              <a:defRPr>
                <a:solidFill>
                  <a:schemeClr val="tx1"/>
                </a:solidFill>
              </a:defRPr>
            </a:lvl2pPr>
            <a:lvl3pPr marL="720000" indent="0">
              <a:buFontTx/>
              <a:buNone/>
              <a:defRPr>
                <a:solidFill>
                  <a:schemeClr val="tx1"/>
                </a:solidFill>
              </a:defRPr>
            </a:lvl3pPr>
            <a:lvl4pPr marL="720000" indent="0">
              <a:buFontTx/>
              <a:buNone/>
              <a:defRPr>
                <a:solidFill>
                  <a:schemeClr val="tx1"/>
                </a:solidFill>
              </a:defRPr>
            </a:lvl4pPr>
            <a:lvl5pPr marL="720000" indent="0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 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EA92F87-2966-44D4-BC7C-0AEBF6D9C474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432000" y="3715200"/>
            <a:ext cx="5029200" cy="4616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000" spc="-10" baseline="0">
                <a:latin typeface="+mj-lt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720000" indent="0">
              <a:buFontTx/>
              <a:buNone/>
              <a:defRPr/>
            </a:lvl4pPr>
            <a:lvl5pPr marL="72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Subtitle</a:t>
            </a:r>
          </a:p>
        </p:txBody>
      </p:sp>
      <p:sp>
        <p:nvSpPr>
          <p:cNvPr id="3" name="DataOnTitleSlide">
            <a:extLst>
              <a:ext uri="{FF2B5EF4-FFF2-40B4-BE49-F238E27FC236}">
                <a16:creationId xmlns:a16="http://schemas.microsoft.com/office/drawing/2014/main" id="{13C69295-0AC3-44B2-AB27-117BFCE6483F}"/>
              </a:ext>
            </a:extLst>
          </p:cNvPr>
          <p:cNvSpPr txBox="1"/>
          <p:nvPr userDrawn="1"/>
        </p:nvSpPr>
        <p:spPr>
          <a:xfrm>
            <a:off x="432000" y="5397110"/>
            <a:ext cx="5384569" cy="50013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000000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000000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sp>
        <p:nvSpPr>
          <p:cNvPr id="2" name="BshGroup">
            <a:extLst>
              <a:ext uri="{FF2B5EF4-FFF2-40B4-BE49-F238E27FC236}">
                <a16:creationId xmlns:a16="http://schemas.microsoft.com/office/drawing/2014/main" id="{419FBA92-47EF-4543-A172-97E63591D848}"/>
              </a:ext>
            </a:extLst>
          </p:cNvPr>
          <p:cNvSpPr/>
          <p:nvPr userDrawn="1"/>
        </p:nvSpPr>
        <p:spPr bwMode="gray">
          <a:xfrm>
            <a:off x="8690709" y="406800"/>
            <a:ext cx="1852245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marL="0" marR="0" lvl="0" indent="0" algn="r" defTabSz="822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cap="none" spc="0" baseline="0" noProof="1">
                <a:solidFill>
                  <a:schemeClr val="tx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BSH Home Appliances Group</a:t>
            </a:r>
          </a:p>
        </p:txBody>
      </p:sp>
      <p:sp>
        <p:nvSpPr>
          <p:cNvPr id="6" name="Logo">
            <a:extLst>
              <a:ext uri="{FF2B5EF4-FFF2-40B4-BE49-F238E27FC236}">
                <a16:creationId xmlns:a16="http://schemas.microsoft.com/office/drawing/2014/main" id="{00292887-032B-47A2-B6E4-D0ABE774C7A6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32000" y="432000"/>
            <a:ext cx="1360800" cy="413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algn="ctr"/>
            <a:endParaRPr lang="en-US" spc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187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2">
          <p15:clr>
            <a:srgbClr val="FBAE40"/>
          </p15:clr>
        </p15:guide>
        <p15:guide id="2" orient="horz" pos="2380">
          <p15:clr>
            <a:srgbClr val="FBAE40"/>
          </p15:clr>
        </p15:guide>
        <p15:guide id="3" pos="27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1CD6423-4303-4236-B1C2-8BA0EC32F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A8F9770-0FB1-4C9F-9BA1-8662947F0923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430415" y="1187203"/>
            <a:ext cx="3600450" cy="2106295"/>
          </a:xfrm>
        </p:spPr>
        <p:txBody>
          <a:bodyPr lIns="0" tIns="0" rIns="0" bIns="0">
            <a:noAutofit/>
          </a:bodyPr>
          <a:lstStyle>
            <a:lvl1pPr marL="180000" indent="-180000">
              <a:lnSpc>
                <a:spcPct val="100000"/>
              </a:lnSpc>
              <a:defRPr sz="1600" spc="0">
                <a:latin typeface="+mn-lt"/>
              </a:defRPr>
            </a:lvl1pPr>
            <a:lvl2pPr marL="360000" indent="-180000">
              <a:lnSpc>
                <a:spcPct val="100000"/>
              </a:lnSpc>
              <a:defRPr sz="1600" spc="0">
                <a:latin typeface="+mn-lt"/>
              </a:defRPr>
            </a:lvl2pPr>
            <a:lvl3pPr marL="540000" indent="-180000">
              <a:lnSpc>
                <a:spcPct val="100000"/>
              </a:lnSpc>
              <a:defRPr sz="1600" spc="0">
                <a:latin typeface="+mn-lt"/>
              </a:defRPr>
            </a:lvl3pPr>
            <a:lvl4pPr marL="540000" indent="-180000">
              <a:lnSpc>
                <a:spcPct val="100000"/>
              </a:lnSpc>
              <a:defRPr sz="1600" spc="0">
                <a:latin typeface="+mn-lt"/>
              </a:defRPr>
            </a:lvl4pPr>
            <a:lvl5pPr marL="540000" indent="-180000"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22804B-6CC5-4BBD-9837-C69E8DBE80B8}"/>
              </a:ext>
            </a:extLst>
          </p:cNvPr>
          <p:cNvSpPr>
            <a:spLocks noGrp="1"/>
          </p:cNvSpPr>
          <p:nvPr>
            <p:ph sz="quarter" idx="2" hasCustomPrompt="1"/>
          </p:nvPr>
        </p:nvSpPr>
        <p:spPr>
          <a:xfrm>
            <a:off x="4138408" y="1187203"/>
            <a:ext cx="3600450" cy="2106295"/>
          </a:xfrm>
        </p:spPr>
        <p:txBody>
          <a:bodyPr lIns="0" tIns="0" rIns="0" bIns="0">
            <a:noAutofit/>
          </a:bodyPr>
          <a:lstStyle>
            <a:lvl1pPr marL="180000" indent="-180000">
              <a:lnSpc>
                <a:spcPct val="100000"/>
              </a:lnSpc>
              <a:defRPr sz="1600" spc="0">
                <a:latin typeface="+mn-lt"/>
              </a:defRPr>
            </a:lvl1pPr>
            <a:lvl2pPr marL="360000" indent="-180000">
              <a:lnSpc>
                <a:spcPct val="100000"/>
              </a:lnSpc>
              <a:defRPr sz="1600" spc="0">
                <a:latin typeface="+mn-lt"/>
              </a:defRPr>
            </a:lvl2pPr>
            <a:lvl3pPr marL="540000" indent="-180000">
              <a:lnSpc>
                <a:spcPct val="100000"/>
              </a:lnSpc>
              <a:defRPr sz="1600" spc="0">
                <a:latin typeface="+mn-lt"/>
              </a:defRPr>
            </a:lvl3pPr>
            <a:lvl4pPr marL="540000" indent="-180000">
              <a:lnSpc>
                <a:spcPct val="100000"/>
              </a:lnSpc>
              <a:defRPr sz="1600" spc="0">
                <a:latin typeface="+mn-lt"/>
              </a:defRPr>
            </a:lvl4pPr>
            <a:lvl5pPr marL="540000" indent="-180000"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DF729EE-A381-42EA-8A60-27CEA5892D38}"/>
              </a:ext>
            </a:extLst>
          </p:cNvPr>
          <p:cNvSpPr>
            <a:spLocks noGrp="1"/>
          </p:cNvSpPr>
          <p:nvPr>
            <p:ph sz="quarter" idx="3" hasCustomPrompt="1"/>
          </p:nvPr>
        </p:nvSpPr>
        <p:spPr>
          <a:xfrm>
            <a:off x="430415" y="3401206"/>
            <a:ext cx="3600450" cy="2106295"/>
          </a:xfrm>
        </p:spPr>
        <p:txBody>
          <a:bodyPr lIns="0" tIns="0" rIns="0" bIns="0">
            <a:noAutofit/>
          </a:bodyPr>
          <a:lstStyle>
            <a:lvl1pPr marL="180000" indent="-180000">
              <a:lnSpc>
                <a:spcPct val="100000"/>
              </a:lnSpc>
              <a:defRPr sz="1600" spc="0">
                <a:latin typeface="+mn-lt"/>
              </a:defRPr>
            </a:lvl1pPr>
            <a:lvl2pPr marL="360000" indent="-180000">
              <a:lnSpc>
                <a:spcPct val="100000"/>
              </a:lnSpc>
              <a:defRPr sz="1600" spc="0">
                <a:latin typeface="+mn-lt"/>
              </a:defRPr>
            </a:lvl2pPr>
            <a:lvl3pPr marL="540000" indent="-180000">
              <a:lnSpc>
                <a:spcPct val="100000"/>
              </a:lnSpc>
              <a:defRPr sz="1600" spc="0">
                <a:latin typeface="+mn-lt"/>
              </a:defRPr>
            </a:lvl3pPr>
            <a:lvl4pPr marL="540000" indent="-180000">
              <a:lnSpc>
                <a:spcPct val="100000"/>
              </a:lnSpc>
              <a:defRPr sz="1600" spc="0">
                <a:latin typeface="+mn-lt"/>
              </a:defRPr>
            </a:lvl4pPr>
            <a:lvl5pPr marL="540000" indent="-180000"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F47A80A-CB97-4FCE-845F-73E96976161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138408" y="3401206"/>
            <a:ext cx="3600450" cy="2106295"/>
          </a:xfrm>
        </p:spPr>
        <p:txBody>
          <a:bodyPr lIns="0" tIns="0" rIns="0" bIns="0">
            <a:noAutofit/>
          </a:bodyPr>
          <a:lstStyle>
            <a:lvl1pPr marL="180000" indent="-180000">
              <a:lnSpc>
                <a:spcPct val="100000"/>
              </a:lnSpc>
              <a:defRPr sz="1600" spc="0">
                <a:latin typeface="+mn-lt"/>
              </a:defRPr>
            </a:lvl1pPr>
            <a:lvl2pPr marL="360000" indent="-180000">
              <a:lnSpc>
                <a:spcPct val="100000"/>
              </a:lnSpc>
              <a:defRPr sz="1600" spc="0">
                <a:latin typeface="+mn-lt"/>
              </a:defRPr>
            </a:lvl2pPr>
            <a:lvl3pPr marL="540000" indent="-180000">
              <a:lnSpc>
                <a:spcPct val="100000"/>
              </a:lnSpc>
              <a:defRPr sz="1600" spc="0">
                <a:latin typeface="+mn-lt"/>
              </a:defRPr>
            </a:lvl3pPr>
            <a:lvl4pPr marL="540000" indent="-180000">
              <a:lnSpc>
                <a:spcPct val="100000"/>
              </a:lnSpc>
              <a:defRPr sz="1600" spc="0">
                <a:latin typeface="+mn-lt"/>
              </a:defRPr>
            </a:lvl4pPr>
            <a:lvl5pPr marL="540000" indent="-180000"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E4E84A-4CCB-4FC9-97DD-EA3DAF1B3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90007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0">
          <p15:clr>
            <a:srgbClr val="FBAE40"/>
          </p15:clr>
        </p15:guide>
        <p15:guide id="7" orient="horz" pos="675">
          <p15:clr>
            <a:srgbClr val="FBAE40"/>
          </p15:clr>
        </p15:guide>
        <p15:guide id="8" orient="horz" pos="747">
          <p15:clr>
            <a:srgbClr val="FBAE40"/>
          </p15:clr>
        </p15:guide>
        <p15:guide id="9" orient="horz" pos="3469">
          <p15:clr>
            <a:srgbClr val="FBAE40"/>
          </p15:clr>
        </p15:guide>
        <p15:guide id="10" pos="270">
          <p15:clr>
            <a:srgbClr val="FBAE40"/>
          </p15:clr>
        </p15:guide>
        <p15:guide id="11" pos="662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71D51B5B-0E15-4849-B2D2-E9C99CB50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052813" cy="635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64FD67B-02B1-4BFF-BFAE-13CB2ABA31D5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432000" y="1187999"/>
            <a:ext cx="5054400" cy="4320000"/>
          </a:xfrm>
        </p:spPr>
        <p:txBody>
          <a:bodyPr tIns="0"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E5D7A68-B31D-4DB6-934D-BA8E94DD2986}"/>
              </a:ext>
            </a:extLst>
          </p:cNvPr>
          <p:cNvSpPr>
            <a:spLocks noGrp="1"/>
          </p:cNvSpPr>
          <p:nvPr>
            <p:ph type="pic" sz="quarter" idx="2" hasCustomPrompt="1"/>
          </p:nvPr>
        </p:nvSpPr>
        <p:spPr>
          <a:xfrm>
            <a:off x="5755740" y="0"/>
            <a:ext cx="5220000" cy="617093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450000"/>
              </a:lnSpc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7E2C62-211A-432E-8D0A-DA4C826C9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684374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7">
          <p15:clr>
            <a:srgbClr val="FBAE40"/>
          </p15:clr>
        </p15:guide>
        <p15:guide id="2" orient="horz" pos="675">
          <p15:clr>
            <a:srgbClr val="FBAE40"/>
          </p15:clr>
        </p15:guide>
        <p15:guide id="3" orient="horz" pos="270">
          <p15:clr>
            <a:srgbClr val="FBAE40"/>
          </p15:clr>
        </p15:guide>
        <p15:guide id="4" orient="horz" pos="3469">
          <p15:clr>
            <a:srgbClr val="FBAE40"/>
          </p15:clr>
        </p15:guide>
        <p15:guide id="5" pos="6619">
          <p15:clr>
            <a:srgbClr val="FBAE40"/>
          </p15:clr>
        </p15:guide>
        <p15:guide id="6" pos="27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64FD67B-02B1-4BFF-BFAE-13CB2ABA31D5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7343999" y="1187998"/>
            <a:ext cx="3163663" cy="4320000"/>
          </a:xfrm>
        </p:spPr>
        <p:txBody>
          <a:bodyPr tIns="0"/>
          <a:lstStyle>
            <a:lvl1pPr marL="180000" indent="-180000">
              <a:defRPr/>
            </a:lvl1pPr>
            <a:lvl2pPr marL="360000" indent="-180000">
              <a:defRPr/>
            </a:lvl2pPr>
            <a:lvl3pPr marL="540000" indent="-180000">
              <a:defRPr/>
            </a:lvl3pPr>
            <a:lvl4pPr marL="540000" indent="-180000">
              <a:defRPr/>
            </a:lvl4pPr>
            <a:lvl5pPr marL="540000" indent="-180000">
              <a:defRPr/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9E5D7A68-B31D-4DB6-934D-BA8E94DD2986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432000" y="1188000"/>
            <a:ext cx="6480175" cy="360045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450000"/>
              </a:lnSpc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7E2C62-211A-432E-8D0A-DA4C826C9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BF41C-4F3E-494D-BFF2-E2BC8A853E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</p:spTree>
    <p:extLst>
      <p:ext uri="{BB962C8B-B14F-4D97-AF65-F5344CB8AC3E}">
        <p14:creationId xmlns:p14="http://schemas.microsoft.com/office/powerpoint/2010/main" val="3278935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4">
          <p15:clr>
            <a:srgbClr val="FBAE40"/>
          </p15:clr>
        </p15:guide>
        <p15:guide id="2" orient="horz" pos="270">
          <p15:clr>
            <a:srgbClr val="FBAE40"/>
          </p15:clr>
        </p15:guide>
        <p15:guide id="3" orient="horz" pos="671">
          <p15:clr>
            <a:srgbClr val="FBAE40"/>
          </p15:clr>
        </p15:guide>
        <p15:guide id="4" orient="horz" pos="3469">
          <p15:clr>
            <a:srgbClr val="FBAE40"/>
          </p15:clr>
        </p15:guide>
        <p15:guide id="6" pos="270">
          <p15:clr>
            <a:srgbClr val="FBAE40"/>
          </p15:clr>
        </p15:guide>
        <p15:guide id="8" pos="661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71D51B5B-0E15-4849-B2D2-E9C99CB50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7E2C62-211A-432E-8D0A-DA4C826C9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513556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7">
          <p15:clr>
            <a:srgbClr val="FBAE40"/>
          </p15:clr>
        </p15:guide>
        <p15:guide id="2" orient="horz" pos="3469">
          <p15:clr>
            <a:srgbClr val="FBAE40"/>
          </p15:clr>
        </p15:guide>
        <p15:guide id="3" pos="6619">
          <p15:clr>
            <a:srgbClr val="FBAE40"/>
          </p15:clr>
        </p15:guide>
        <p15:guide id="4" pos="270">
          <p15:clr>
            <a:srgbClr val="FBAE40"/>
          </p15:clr>
        </p15:guide>
        <p15:guide id="5" orient="horz" pos="675">
          <p15:clr>
            <a:srgbClr val="FBAE40"/>
          </p15:clr>
        </p15:guide>
        <p15:guide id="6" orient="horz" pos="2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719665-72C9-447A-9C21-DF4613D82D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2437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9">
          <p15:clr>
            <a:srgbClr val="FBAE40"/>
          </p15:clr>
        </p15:guide>
        <p15:guide id="2" orient="horz" pos="270">
          <p15:clr>
            <a:srgbClr val="FBAE40"/>
          </p15:clr>
        </p15:guide>
        <p15:guide id="3" orient="horz" pos="3469">
          <p15:clr>
            <a:srgbClr val="FBAE40"/>
          </p15:clr>
        </p15:guide>
        <p15:guide id="4" pos="27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3AC2EB9D-75FE-47F3-A191-882672421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410" y="2761200"/>
            <a:ext cx="5029200" cy="461665"/>
          </a:xfrm>
        </p:spPr>
        <p:txBody>
          <a:bodyPr wrap="square"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3000" b="0" spc="-20" baseline="0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defRPr>
            </a:lvl1pPr>
            <a:lvl2pPr marL="270000" indent="0">
              <a:buFontTx/>
              <a:buNone/>
              <a:defRPr/>
            </a:lvl2pPr>
            <a:lvl3pPr marL="540000" indent="0">
              <a:buFontTx/>
              <a:buNone/>
              <a:defRPr/>
            </a:lvl3pPr>
            <a:lvl4pPr marL="81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Closing Phrase</a:t>
            </a:r>
          </a:p>
        </p:txBody>
      </p:sp>
      <p:sp>
        <p:nvSpPr>
          <p:cNvPr id="3" name="DataOnTitleSlide2">
            <a:extLst>
              <a:ext uri="{FF2B5EF4-FFF2-40B4-BE49-F238E27FC236}">
                <a16:creationId xmlns:a16="http://schemas.microsoft.com/office/drawing/2014/main" id="{13C69295-0AC3-44B2-AB27-117BFCE6483F}"/>
              </a:ext>
            </a:extLst>
          </p:cNvPr>
          <p:cNvSpPr txBox="1"/>
          <p:nvPr userDrawn="1"/>
        </p:nvSpPr>
        <p:spPr>
          <a:xfrm>
            <a:off x="432000" y="5397110"/>
            <a:ext cx="5384569" cy="50013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FFFFFF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FFFFFF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sp>
        <p:nvSpPr>
          <p:cNvPr id="4" name="BshGroupLarge">
            <a:extLst>
              <a:ext uri="{FF2B5EF4-FFF2-40B4-BE49-F238E27FC236}">
                <a16:creationId xmlns:a16="http://schemas.microsoft.com/office/drawing/2014/main" id="{F139EC74-E20B-4FF6-9A62-5FC824F33ED7}"/>
              </a:ext>
            </a:extLst>
          </p:cNvPr>
          <p:cNvSpPr txBox="1"/>
          <p:nvPr userDrawn="1"/>
        </p:nvSpPr>
        <p:spPr>
          <a:xfrm>
            <a:off x="431999" y="3715201"/>
            <a:ext cx="5029200" cy="460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3000" spc="-10" baseline="0" dirty="0">
                <a:solidFill>
                  <a:schemeClr val="bg1"/>
                </a:solidFill>
                <a:latin typeface="+mj-lt"/>
              </a:rPr>
              <a:t>BSH Home Appliances Group</a:t>
            </a:r>
          </a:p>
        </p:txBody>
      </p:sp>
      <p:sp>
        <p:nvSpPr>
          <p:cNvPr id="10" name="EmDash">
            <a:extLst>
              <a:ext uri="{FF2B5EF4-FFF2-40B4-BE49-F238E27FC236}">
                <a16:creationId xmlns:a16="http://schemas.microsoft.com/office/drawing/2014/main" id="{F7DB4ADF-4A65-4516-8DF5-9CB0AC58473B}"/>
              </a:ext>
            </a:extLst>
          </p:cNvPr>
          <p:cNvSpPr/>
          <p:nvPr userDrawn="1"/>
        </p:nvSpPr>
        <p:spPr>
          <a:xfrm>
            <a:off x="432000" y="3481200"/>
            <a:ext cx="349200" cy="2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shGroup">
            <a:extLst>
              <a:ext uri="{FF2B5EF4-FFF2-40B4-BE49-F238E27FC236}">
                <a16:creationId xmlns:a16="http://schemas.microsoft.com/office/drawing/2014/main" id="{419FBA92-47EF-4543-A172-97E63591D848}"/>
              </a:ext>
            </a:extLst>
          </p:cNvPr>
          <p:cNvSpPr/>
          <p:nvPr userDrawn="1"/>
        </p:nvSpPr>
        <p:spPr bwMode="gray">
          <a:xfrm>
            <a:off x="8690709" y="406800"/>
            <a:ext cx="1852245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marL="0" marR="0" lvl="0" indent="0" algn="r" defTabSz="822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cap="none" spc="0" baseline="0" noProof="1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BSH Home Appliances Group</a:t>
            </a: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6E9AA6BA-AEB2-4620-8986-A892EE71A6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432000"/>
            <a:ext cx="1359604" cy="4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5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2">
          <p15:clr>
            <a:srgbClr val="FBAE40"/>
          </p15:clr>
        </p15:guide>
        <p15:guide id="2" orient="horz" pos="3887">
          <p15:clr>
            <a:srgbClr val="FBAE40"/>
          </p15:clr>
        </p15:guide>
        <p15:guide id="3" pos="2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3AC2EB9D-75FE-47F3-A191-882672421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410" y="2761200"/>
            <a:ext cx="5029200" cy="461665"/>
          </a:xfrm>
        </p:spPr>
        <p:txBody>
          <a:bodyPr wrap="square" lIns="0" tIns="0" rIns="0" bIns="0" anchor="b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3000" b="0" spc="-20" baseline="0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defRPr>
            </a:lvl1pPr>
            <a:lvl2pPr marL="270000" indent="0">
              <a:buFontTx/>
              <a:buNone/>
              <a:defRPr/>
            </a:lvl2pPr>
            <a:lvl3pPr marL="540000" indent="0">
              <a:buFontTx/>
              <a:buNone/>
              <a:defRPr/>
            </a:lvl3pPr>
            <a:lvl4pPr marL="81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Presentation Title</a:t>
            </a:r>
          </a:p>
        </p:txBody>
      </p:sp>
      <p:sp>
        <p:nvSpPr>
          <p:cNvPr id="10" name="EmDash">
            <a:extLst>
              <a:ext uri="{FF2B5EF4-FFF2-40B4-BE49-F238E27FC236}">
                <a16:creationId xmlns:a16="http://schemas.microsoft.com/office/drawing/2014/main" id="{99188AC5-B230-42BF-BE88-03E6253041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3481200"/>
            <a:ext cx="349200" cy="21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  <a:lvl2pPr marL="360000" indent="0">
              <a:buFontTx/>
              <a:buNone/>
              <a:defRPr>
                <a:solidFill>
                  <a:schemeClr val="tx1"/>
                </a:solidFill>
              </a:defRPr>
            </a:lvl2pPr>
            <a:lvl3pPr marL="720000" indent="0">
              <a:buFontTx/>
              <a:buNone/>
              <a:defRPr>
                <a:solidFill>
                  <a:schemeClr val="tx1"/>
                </a:solidFill>
              </a:defRPr>
            </a:lvl3pPr>
            <a:lvl4pPr marL="720000" indent="0">
              <a:buFontTx/>
              <a:buNone/>
              <a:defRPr>
                <a:solidFill>
                  <a:schemeClr val="tx1"/>
                </a:solidFill>
              </a:defRPr>
            </a:lvl4pPr>
            <a:lvl5pPr marL="720000" indent="0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 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EA92F87-2966-44D4-BC7C-0AEBF6D9C474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432000" y="3715200"/>
            <a:ext cx="5029200" cy="4616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000" spc="-10" baseline="0">
                <a:solidFill>
                  <a:schemeClr val="bg1"/>
                </a:solidFill>
                <a:latin typeface="+mj-lt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720000" indent="0">
              <a:buFontTx/>
              <a:buNone/>
              <a:defRPr/>
            </a:lvl4pPr>
            <a:lvl5pPr marL="72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Subtitle</a:t>
            </a:r>
          </a:p>
        </p:txBody>
      </p:sp>
      <p:sp>
        <p:nvSpPr>
          <p:cNvPr id="3" name="DataOnTitleSlide2">
            <a:extLst>
              <a:ext uri="{FF2B5EF4-FFF2-40B4-BE49-F238E27FC236}">
                <a16:creationId xmlns:a16="http://schemas.microsoft.com/office/drawing/2014/main" id="{13C69295-0AC3-44B2-AB27-117BFCE6483F}"/>
              </a:ext>
            </a:extLst>
          </p:cNvPr>
          <p:cNvSpPr txBox="1"/>
          <p:nvPr userDrawn="1"/>
        </p:nvSpPr>
        <p:spPr>
          <a:xfrm>
            <a:off x="432000" y="5397110"/>
            <a:ext cx="5384569" cy="50013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FFFFFF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FFFFFF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sp>
        <p:nvSpPr>
          <p:cNvPr id="2" name="BshGroup">
            <a:extLst>
              <a:ext uri="{FF2B5EF4-FFF2-40B4-BE49-F238E27FC236}">
                <a16:creationId xmlns:a16="http://schemas.microsoft.com/office/drawing/2014/main" id="{419FBA92-47EF-4543-A172-97E63591D848}"/>
              </a:ext>
            </a:extLst>
          </p:cNvPr>
          <p:cNvSpPr/>
          <p:nvPr userDrawn="1"/>
        </p:nvSpPr>
        <p:spPr bwMode="gray">
          <a:xfrm>
            <a:off x="8690709" y="406800"/>
            <a:ext cx="1852245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marL="0" marR="0" lvl="0" indent="0" algn="r" defTabSz="822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cap="none" spc="0" baseline="0" noProof="1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BSH Home Appliances Group</a:t>
            </a: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A749D71E-BB07-4B0C-AB1B-97FBCE2FE9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432000"/>
            <a:ext cx="1359604" cy="4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11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0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197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3AC2EB9D-75FE-47F3-A191-882672421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2962800"/>
            <a:ext cx="2880000" cy="482600"/>
          </a:xfrm>
        </p:spPr>
        <p:txBody>
          <a:bodyPr wrap="square" lIns="0" tIns="0" rIns="0" bIns="0" anchor="b">
            <a:noAutofit/>
          </a:bodyPr>
          <a:lstStyle>
            <a:lvl1pPr marL="0" indent="0">
              <a:lnSpc>
                <a:spcPct val="95000"/>
              </a:lnSpc>
              <a:buFontTx/>
              <a:buNone/>
              <a:defRPr sz="3000" b="0" spc="-20" baseline="0">
                <a:solidFill>
                  <a:schemeClr val="tx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defRPr>
            </a:lvl1pPr>
            <a:lvl2pPr marL="270000" indent="0">
              <a:buFontTx/>
              <a:buNone/>
              <a:defRPr/>
            </a:lvl2pPr>
            <a:lvl3pPr marL="540000" indent="0">
              <a:buFontTx/>
              <a:buNone/>
              <a:defRPr/>
            </a:lvl3pPr>
            <a:lvl4pPr marL="81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Presentation Title</a:t>
            </a:r>
          </a:p>
        </p:txBody>
      </p:sp>
      <p:sp>
        <p:nvSpPr>
          <p:cNvPr id="8" name="EmDash">
            <a:extLst>
              <a:ext uri="{FF2B5EF4-FFF2-40B4-BE49-F238E27FC236}">
                <a16:creationId xmlns:a16="http://schemas.microsoft.com/office/drawing/2014/main" id="{E281DB4B-F147-475A-9F72-A2F5705AC9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3693600"/>
            <a:ext cx="349200" cy="21600"/>
          </a:xfrm>
          <a:solidFill>
            <a:schemeClr val="tx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  <a:lvl2pPr marL="360000" indent="0">
              <a:buFontTx/>
              <a:buNone/>
              <a:defRPr>
                <a:solidFill>
                  <a:schemeClr val="tx1"/>
                </a:solidFill>
              </a:defRPr>
            </a:lvl2pPr>
            <a:lvl3pPr marL="720000" indent="0">
              <a:buFontTx/>
              <a:buNone/>
              <a:defRPr>
                <a:solidFill>
                  <a:schemeClr val="tx1"/>
                </a:solidFill>
              </a:defRPr>
            </a:lvl3pPr>
            <a:lvl4pPr marL="720000" indent="0">
              <a:buFontTx/>
              <a:buNone/>
              <a:defRPr>
                <a:solidFill>
                  <a:schemeClr val="tx1"/>
                </a:solidFill>
              </a:defRPr>
            </a:lvl4pPr>
            <a:lvl5pPr marL="720000" indent="0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 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EA92F87-2966-44D4-BC7C-0AEBF6D9C474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432000" y="3890805"/>
            <a:ext cx="2880000" cy="1013703"/>
          </a:xfrm>
        </p:spPr>
        <p:txBody>
          <a:bodyPr wrap="square">
            <a:normAutofit/>
          </a:bodyPr>
          <a:lstStyle>
            <a:lvl1pPr marL="0" indent="0">
              <a:buFontTx/>
              <a:buNone/>
              <a:defRPr sz="3000" spc="-10" baseline="0">
                <a:latin typeface="+mj-lt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720000" indent="0">
              <a:buFontTx/>
              <a:buNone/>
              <a:defRPr/>
            </a:lvl4pPr>
            <a:lvl5pPr marL="72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Subtitle</a:t>
            </a:r>
          </a:p>
        </p:txBody>
      </p:sp>
      <p:sp>
        <p:nvSpPr>
          <p:cNvPr id="3" name="DataOnTitleSlide">
            <a:extLst>
              <a:ext uri="{FF2B5EF4-FFF2-40B4-BE49-F238E27FC236}">
                <a16:creationId xmlns:a16="http://schemas.microsoft.com/office/drawing/2014/main" id="{13C69295-0AC3-44B2-AB27-117BFCE6483F}"/>
              </a:ext>
            </a:extLst>
          </p:cNvPr>
          <p:cNvSpPr txBox="1"/>
          <p:nvPr userDrawn="1"/>
        </p:nvSpPr>
        <p:spPr>
          <a:xfrm>
            <a:off x="432000" y="5397110"/>
            <a:ext cx="5384569" cy="50013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000000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000000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sp>
        <p:nvSpPr>
          <p:cNvPr id="6" name="Logo">
            <a:extLst>
              <a:ext uri="{FF2B5EF4-FFF2-40B4-BE49-F238E27FC236}">
                <a16:creationId xmlns:a16="http://schemas.microsoft.com/office/drawing/2014/main" id="{00292887-032B-47A2-B6E4-D0ABE774C7A6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32000" y="432000"/>
            <a:ext cx="1346400" cy="409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algn="ctr"/>
            <a:endParaRPr lang="en-US" spc="0" dirty="0">
              <a:solidFill>
                <a:schemeClr val="tx1"/>
              </a:solidFill>
            </a:endParaRP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E1D727C-4AF2-4211-9E82-5FDE149C454C}"/>
              </a:ext>
            </a:extLst>
          </p:cNvPr>
          <p:cNvSpPr>
            <a:spLocks noGrp="1"/>
          </p:cNvSpPr>
          <p:nvPr>
            <p:ph type="pic" sz="quarter" idx="2" hasCustomPrompt="1"/>
          </p:nvPr>
        </p:nvSpPr>
        <p:spPr>
          <a:xfrm>
            <a:off x="3769200" y="0"/>
            <a:ext cx="7200000" cy="617093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450000"/>
              </a:lnSpc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124905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07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2488">
          <p15:clr>
            <a:srgbClr val="FBAE40"/>
          </p15:clr>
        </p15:guide>
        <p15:guide id="4" pos="2087">
          <p15:clr>
            <a:srgbClr val="FBAE40"/>
          </p15:clr>
        </p15:guide>
        <p15:guide id="5" pos="237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ginning of New Chapt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3AC2EB9D-75FE-47F3-A191-882672421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410" y="2761201"/>
            <a:ext cx="5029200" cy="461665"/>
          </a:xfrm>
        </p:spPr>
        <p:txBody>
          <a:bodyPr wrap="square" lIns="0" tIns="0" rIns="0" bIns="0" anchor="b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3000" b="0" spc="-20" baseline="0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defRPr>
            </a:lvl1pPr>
            <a:lvl2pPr marL="270000" indent="0">
              <a:buFontTx/>
              <a:buNone/>
              <a:defRPr/>
            </a:lvl2pPr>
            <a:lvl3pPr marL="540000" indent="0">
              <a:buFontTx/>
              <a:buNone/>
              <a:defRPr/>
            </a:lvl3pPr>
            <a:lvl4pPr marL="81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6" name="EmDash">
            <a:extLst>
              <a:ext uri="{FF2B5EF4-FFF2-40B4-BE49-F238E27FC236}">
                <a16:creationId xmlns:a16="http://schemas.microsoft.com/office/drawing/2014/main" id="{8F18AE2D-EA63-4F09-A26B-3C6823ADD4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3481200"/>
            <a:ext cx="349200" cy="21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  <a:lvl2pPr marL="360000" indent="0">
              <a:buFontTx/>
              <a:buNone/>
              <a:defRPr>
                <a:solidFill>
                  <a:schemeClr val="tx1"/>
                </a:solidFill>
              </a:defRPr>
            </a:lvl2pPr>
            <a:lvl3pPr marL="720000" indent="0">
              <a:buFontTx/>
              <a:buNone/>
              <a:defRPr>
                <a:solidFill>
                  <a:schemeClr val="tx1"/>
                </a:solidFill>
              </a:defRPr>
            </a:lvl3pPr>
            <a:lvl4pPr marL="720000" indent="0">
              <a:buFontTx/>
              <a:buNone/>
              <a:defRPr>
                <a:solidFill>
                  <a:schemeClr val="tx1"/>
                </a:solidFill>
              </a:defRPr>
            </a:lvl4pPr>
            <a:lvl5pPr marL="720000" indent="0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 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EA92F87-2966-44D4-BC7C-0AEBF6D9C474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432000" y="3715200"/>
            <a:ext cx="5029200" cy="4616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000" spc="-10" baseline="0">
                <a:solidFill>
                  <a:schemeClr val="bg1"/>
                </a:solidFill>
                <a:latin typeface="+mj-lt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720000" indent="0">
              <a:buFontTx/>
              <a:buNone/>
              <a:defRPr/>
            </a:lvl4pPr>
            <a:lvl5pPr marL="72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3660149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2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238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ginning of New Chap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86B6CA5-3276-4D57-B8BB-57D416740CB5}"/>
              </a:ext>
            </a:extLst>
          </p:cNvPr>
          <p:cNvSpPr>
            <a:spLocks noGrp="1"/>
          </p:cNvSpPr>
          <p:nvPr>
            <p:ph type="pic" sz="quarter" idx="2" hasCustomPrompt="1"/>
          </p:nvPr>
        </p:nvSpPr>
        <p:spPr>
          <a:xfrm>
            <a:off x="0" y="0"/>
            <a:ext cx="10975740" cy="617093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450000"/>
              </a:lnSpc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Picture</a:t>
            </a:r>
          </a:p>
        </p:txBody>
      </p:sp>
      <p:sp>
        <p:nvSpPr>
          <p:cNvPr id="9" name="Title Placeholder">
            <a:extLst>
              <a:ext uri="{FF2B5EF4-FFF2-40B4-BE49-F238E27FC236}">
                <a16:creationId xmlns:a16="http://schemas.microsoft.com/office/drawing/2014/main" id="{3AC2EB9D-75FE-47F3-A191-882672421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410" y="2761201"/>
            <a:ext cx="5029200" cy="461665"/>
          </a:xfrm>
        </p:spPr>
        <p:txBody>
          <a:bodyPr wrap="square" lIns="0" tIns="0" rIns="0" bIns="0" anchor="b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3000" b="0" spc="-20" baseline="0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defRPr>
            </a:lvl1pPr>
            <a:lvl2pPr marL="270000" indent="0">
              <a:buFontTx/>
              <a:buNone/>
              <a:defRPr/>
            </a:lvl2pPr>
            <a:lvl3pPr marL="540000" indent="0">
              <a:buFontTx/>
              <a:buNone/>
              <a:defRPr/>
            </a:lvl3pPr>
            <a:lvl4pPr marL="81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EA92F87-2966-44D4-BC7C-0AEBF6D9C474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432000" y="3715200"/>
            <a:ext cx="5029200" cy="4616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000" spc="-10" baseline="0">
                <a:solidFill>
                  <a:schemeClr val="bg1"/>
                </a:solidFill>
                <a:latin typeface="+mj-lt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720000" indent="0">
              <a:buFontTx/>
              <a:buNone/>
              <a:defRPr/>
            </a:lvl4pPr>
            <a:lvl5pPr marL="72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Subtitle</a:t>
            </a:r>
          </a:p>
        </p:txBody>
      </p:sp>
      <p:sp>
        <p:nvSpPr>
          <p:cNvPr id="6" name="EmDash">
            <a:extLst>
              <a:ext uri="{FF2B5EF4-FFF2-40B4-BE49-F238E27FC236}">
                <a16:creationId xmlns:a16="http://schemas.microsoft.com/office/drawing/2014/main" id="{DEEE9977-E127-4642-A9D1-28F13ECC2E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3481200"/>
            <a:ext cx="349200" cy="21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  <a:lvl2pPr marL="360000" indent="0">
              <a:buFontTx/>
              <a:buNone/>
              <a:defRPr>
                <a:solidFill>
                  <a:schemeClr val="tx1"/>
                </a:solidFill>
              </a:defRPr>
            </a:lvl2pPr>
            <a:lvl3pPr marL="720000" indent="0">
              <a:buFontTx/>
              <a:buNone/>
              <a:defRPr>
                <a:solidFill>
                  <a:schemeClr val="tx1"/>
                </a:solidFill>
              </a:defRPr>
            </a:lvl3pPr>
            <a:lvl4pPr marL="720000" indent="0">
              <a:buFontTx/>
              <a:buNone/>
              <a:defRPr>
                <a:solidFill>
                  <a:schemeClr val="tx1"/>
                </a:solidFill>
              </a:defRPr>
            </a:lvl4pPr>
            <a:lvl5pPr marL="720000" indent="0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00853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2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238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Graphical Conten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">
            <a:extLst>
              <a:ext uri="{FF2B5EF4-FFF2-40B4-BE49-F238E27FC236}">
                <a16:creationId xmlns:a16="http://schemas.microsoft.com/office/drawing/2014/main" id="{F4355DFE-30F2-466A-BC92-7370E3CC2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E3F05F9-DC36-40B7-A7D3-853B032CF46B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430418" y="1186452"/>
            <a:ext cx="10080625" cy="4320540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600" spc="0">
                <a:latin typeface="+mn-lt"/>
              </a:defRPr>
            </a:lvl1pPr>
            <a:lvl2pPr>
              <a:lnSpc>
                <a:spcPct val="100000"/>
              </a:lnSpc>
              <a:defRPr sz="1600" spc="0">
                <a:latin typeface="+mn-lt"/>
              </a:defRPr>
            </a:lvl2pPr>
            <a:lvl3pPr>
              <a:lnSpc>
                <a:spcPct val="100000"/>
              </a:lnSpc>
              <a:defRPr sz="1600" spc="0">
                <a:latin typeface="+mn-lt"/>
              </a:defRPr>
            </a:lvl3pPr>
            <a:lvl4pPr>
              <a:lnSpc>
                <a:spcPct val="100000"/>
              </a:lnSpc>
              <a:defRPr sz="1600" spc="0">
                <a:latin typeface="+mn-lt"/>
              </a:defRPr>
            </a:lvl4pPr>
            <a:lvl5pPr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1F8CF6-54D7-4649-9137-31DBEEADF3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2000" y="5742000"/>
            <a:ext cx="234315" cy="176400"/>
          </a:xfrm>
        </p:spPr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183593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0">
          <p15:clr>
            <a:srgbClr val="FBAE40"/>
          </p15:clr>
        </p15:guide>
        <p15:guide id="2" orient="horz" pos="747">
          <p15:clr>
            <a:srgbClr val="FBAE40"/>
          </p15:clr>
        </p15:guide>
        <p15:guide id="3" orient="horz" pos="675">
          <p15:clr>
            <a:srgbClr val="FBAE40"/>
          </p15:clr>
        </p15:guide>
        <p15:guide id="4" orient="horz" pos="3469">
          <p15:clr>
            <a:srgbClr val="FBAE40"/>
          </p15:clr>
        </p15:guide>
        <p15:guide id="5" pos="270">
          <p15:clr>
            <a:srgbClr val="FBAE40"/>
          </p15:clr>
        </p15:guide>
        <p15:guide id="6" pos="66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 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">
            <a:extLst>
              <a:ext uri="{FF2B5EF4-FFF2-40B4-BE49-F238E27FC236}">
                <a16:creationId xmlns:a16="http://schemas.microsoft.com/office/drawing/2014/main" id="{F4355DFE-30F2-466A-BC92-7370E3CC2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1F8CF6-54D7-4649-9137-31DBEEADF3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2000" y="5742000"/>
            <a:ext cx="234315" cy="176400"/>
          </a:xfrm>
        </p:spPr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54E34D8F-1043-4C92-B895-86C56DDA772A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430418" y="1186452"/>
            <a:ext cx="10080625" cy="432054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450000"/>
              </a:lnSpc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43942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0">
          <p15:clr>
            <a:srgbClr val="FBAE40"/>
          </p15:clr>
        </p15:guide>
        <p15:guide id="2" orient="horz" pos="747">
          <p15:clr>
            <a:srgbClr val="FBAE40"/>
          </p15:clr>
        </p15:guide>
        <p15:guide id="3" orient="horz" pos="675">
          <p15:clr>
            <a:srgbClr val="FBAE40"/>
          </p15:clr>
        </p15:guide>
        <p15:guide id="4" orient="horz" pos="3469">
          <p15:clr>
            <a:srgbClr val="FBAE40"/>
          </p15:clr>
        </p15:guide>
        <p15:guide id="5" pos="270">
          <p15:clr>
            <a:srgbClr val="FBAE40"/>
          </p15:clr>
        </p15:guide>
        <p15:guide id="6" pos="662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">
            <a:extLst>
              <a:ext uri="{FF2B5EF4-FFF2-40B4-BE49-F238E27FC236}">
                <a16:creationId xmlns:a16="http://schemas.microsoft.com/office/drawing/2014/main" id="{F4355DFE-30F2-466A-BC92-7370E3CC2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E3F05F9-DC36-40B7-A7D3-853B032CF46B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430415" y="1187201"/>
            <a:ext cx="4986020" cy="4320000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600" spc="0">
                <a:latin typeface="+mn-lt"/>
              </a:defRPr>
            </a:lvl1pPr>
            <a:lvl2pPr>
              <a:lnSpc>
                <a:spcPct val="100000"/>
              </a:lnSpc>
              <a:defRPr sz="1600" spc="0">
                <a:latin typeface="+mn-lt"/>
              </a:defRPr>
            </a:lvl2pPr>
            <a:lvl3pPr>
              <a:lnSpc>
                <a:spcPct val="100000"/>
              </a:lnSpc>
              <a:defRPr sz="1600" spc="0">
                <a:latin typeface="+mn-lt"/>
              </a:defRPr>
            </a:lvl3pPr>
            <a:lvl4pPr>
              <a:lnSpc>
                <a:spcPct val="100000"/>
              </a:lnSpc>
              <a:defRPr sz="1600" spc="0">
                <a:latin typeface="+mn-lt"/>
              </a:defRPr>
            </a:lvl4pPr>
            <a:lvl5pPr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F101F2-98BA-4AC8-A577-C56F0FB7C277}"/>
              </a:ext>
            </a:extLst>
          </p:cNvPr>
          <p:cNvSpPr>
            <a:spLocks noGrp="1"/>
          </p:cNvSpPr>
          <p:nvPr>
            <p:ph sz="quarter" idx="2" hasCustomPrompt="1"/>
          </p:nvPr>
        </p:nvSpPr>
        <p:spPr>
          <a:xfrm>
            <a:off x="5524410" y="1187202"/>
            <a:ext cx="4986020" cy="4320540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600" spc="0">
                <a:latin typeface="+mn-lt"/>
              </a:defRPr>
            </a:lvl1pPr>
            <a:lvl2pPr>
              <a:lnSpc>
                <a:spcPct val="100000"/>
              </a:lnSpc>
              <a:defRPr sz="1600" spc="0">
                <a:latin typeface="+mn-lt"/>
              </a:defRPr>
            </a:lvl2pPr>
            <a:lvl3pPr>
              <a:lnSpc>
                <a:spcPct val="100000"/>
              </a:lnSpc>
              <a:defRPr sz="1600" spc="0">
                <a:latin typeface="+mn-lt"/>
              </a:defRPr>
            </a:lvl3pPr>
            <a:lvl4pPr>
              <a:lnSpc>
                <a:spcPct val="100000"/>
              </a:lnSpc>
              <a:defRPr sz="1600" spc="0">
                <a:latin typeface="+mn-lt"/>
              </a:defRPr>
            </a:lvl4pPr>
            <a:lvl5pPr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1F8CF6-54D7-4649-9137-31DBEEADF3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95175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0">
          <p15:clr>
            <a:srgbClr val="FBAE40"/>
          </p15:clr>
        </p15:guide>
        <p15:guide id="2" orient="horz" pos="675">
          <p15:clr>
            <a:srgbClr val="FBAE40"/>
          </p15:clr>
        </p15:guide>
        <p15:guide id="3" pos="270">
          <p15:clr>
            <a:srgbClr val="FBAE40"/>
          </p15:clr>
        </p15:guide>
        <p15:guide id="5" pos="6622">
          <p15:clr>
            <a:srgbClr val="FBAE40"/>
          </p15:clr>
        </p15:guide>
        <p15:guide id="6" orient="horz" pos="747">
          <p15:clr>
            <a:srgbClr val="FBAE40"/>
          </p15:clr>
        </p15:guide>
        <p15:guide id="7" orient="horz" pos="346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1CD6423-4303-4236-B1C2-8BA0EC32F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A8F9770-0FB1-4C9F-9BA1-8662947F0923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430416" y="1188000"/>
            <a:ext cx="3287395" cy="4320540"/>
          </a:xfrm>
        </p:spPr>
        <p:txBody>
          <a:bodyPr lIns="0" tIns="0" rIns="0" bIns="0">
            <a:noAutofit/>
          </a:bodyPr>
          <a:lstStyle>
            <a:lvl1pPr marL="180000" indent="-180000">
              <a:lnSpc>
                <a:spcPct val="100000"/>
              </a:lnSpc>
              <a:defRPr sz="1600" spc="0">
                <a:latin typeface="+mn-lt"/>
              </a:defRPr>
            </a:lvl1pPr>
            <a:lvl2pPr marL="360000" indent="-180000">
              <a:lnSpc>
                <a:spcPct val="100000"/>
              </a:lnSpc>
              <a:defRPr sz="1600" spc="0">
                <a:latin typeface="+mn-lt"/>
              </a:defRPr>
            </a:lvl2pPr>
            <a:lvl3pPr marL="540000" indent="-180000">
              <a:lnSpc>
                <a:spcPct val="100000"/>
              </a:lnSpc>
              <a:defRPr sz="1600" spc="0">
                <a:latin typeface="+mn-lt"/>
              </a:defRPr>
            </a:lvl3pPr>
            <a:lvl4pPr marL="540000" indent="-180000">
              <a:lnSpc>
                <a:spcPct val="100000"/>
              </a:lnSpc>
              <a:defRPr sz="1600" spc="0">
                <a:latin typeface="+mn-lt"/>
              </a:defRPr>
            </a:lvl4pPr>
            <a:lvl5pPr marL="540000" indent="-180000"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22804B-6CC5-4BBD-9837-C69E8DBE80B8}"/>
              </a:ext>
            </a:extLst>
          </p:cNvPr>
          <p:cNvSpPr>
            <a:spLocks noGrp="1"/>
          </p:cNvSpPr>
          <p:nvPr>
            <p:ph sz="quarter" idx="2" hasCustomPrompt="1"/>
          </p:nvPr>
        </p:nvSpPr>
        <p:spPr>
          <a:xfrm>
            <a:off x="3825215" y="1188000"/>
            <a:ext cx="3287395" cy="4320540"/>
          </a:xfrm>
        </p:spPr>
        <p:txBody>
          <a:bodyPr lIns="0" tIns="0" rIns="0" bIns="0">
            <a:noAutofit/>
          </a:bodyPr>
          <a:lstStyle>
            <a:lvl1pPr marL="180000" indent="-180000">
              <a:lnSpc>
                <a:spcPct val="100000"/>
              </a:lnSpc>
              <a:defRPr sz="1600" spc="0">
                <a:latin typeface="+mn-lt"/>
              </a:defRPr>
            </a:lvl1pPr>
            <a:lvl2pPr marL="360000" indent="-180000">
              <a:lnSpc>
                <a:spcPct val="100000"/>
              </a:lnSpc>
              <a:defRPr sz="1600" spc="0">
                <a:latin typeface="+mn-lt"/>
              </a:defRPr>
            </a:lvl2pPr>
            <a:lvl3pPr marL="540000" indent="-180000">
              <a:lnSpc>
                <a:spcPct val="100000"/>
              </a:lnSpc>
              <a:defRPr sz="1600" spc="0">
                <a:latin typeface="+mn-lt"/>
              </a:defRPr>
            </a:lvl3pPr>
            <a:lvl4pPr marL="540000" indent="-180000">
              <a:lnSpc>
                <a:spcPct val="100000"/>
              </a:lnSpc>
              <a:defRPr sz="1600" spc="0">
                <a:latin typeface="+mn-lt"/>
              </a:defRPr>
            </a:lvl4pPr>
            <a:lvl5pPr marL="540000" indent="-180000"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F0057A6-A895-4E8B-A92B-01C1BC120EDE}"/>
              </a:ext>
            </a:extLst>
          </p:cNvPr>
          <p:cNvSpPr>
            <a:spLocks noGrp="1"/>
          </p:cNvSpPr>
          <p:nvPr>
            <p:ph sz="quarter" idx="3" hasCustomPrompt="1"/>
          </p:nvPr>
        </p:nvSpPr>
        <p:spPr>
          <a:xfrm>
            <a:off x="7220014" y="1188000"/>
            <a:ext cx="3287395" cy="4320540"/>
          </a:xfrm>
        </p:spPr>
        <p:txBody>
          <a:bodyPr lIns="0" tIns="0" rIns="0" bIns="0">
            <a:noAutofit/>
          </a:bodyPr>
          <a:lstStyle>
            <a:lvl1pPr marL="180000" indent="-180000">
              <a:lnSpc>
                <a:spcPct val="100000"/>
              </a:lnSpc>
              <a:defRPr sz="1600" spc="0">
                <a:latin typeface="+mn-lt"/>
              </a:defRPr>
            </a:lvl1pPr>
            <a:lvl2pPr marL="360000" indent="-180000">
              <a:lnSpc>
                <a:spcPct val="100000"/>
              </a:lnSpc>
              <a:defRPr sz="1600" spc="0">
                <a:latin typeface="+mn-lt"/>
              </a:defRPr>
            </a:lvl2pPr>
            <a:lvl3pPr marL="540000" indent="-180000">
              <a:lnSpc>
                <a:spcPct val="100000"/>
              </a:lnSpc>
              <a:defRPr sz="1600" spc="0">
                <a:latin typeface="+mn-lt"/>
              </a:defRPr>
            </a:lvl3pPr>
            <a:lvl4pPr marL="540000" indent="-180000">
              <a:lnSpc>
                <a:spcPct val="100000"/>
              </a:lnSpc>
              <a:defRPr sz="1600" spc="0">
                <a:latin typeface="+mn-lt"/>
              </a:defRPr>
            </a:lvl4pPr>
            <a:lvl5pPr marL="540000" indent="-180000"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8917E9-72AB-457C-B069-DACE5F675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125852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70">
          <p15:clr>
            <a:srgbClr val="FBAE40"/>
          </p15:clr>
        </p15:guide>
        <p15:guide id="6" orient="horz" pos="675">
          <p15:clr>
            <a:srgbClr val="FBAE40"/>
          </p15:clr>
        </p15:guide>
        <p15:guide id="7" orient="horz" pos="747">
          <p15:clr>
            <a:srgbClr val="FBAE40"/>
          </p15:clr>
        </p15:guide>
        <p15:guide id="8" orient="horz" pos="3469">
          <p15:clr>
            <a:srgbClr val="FBAE40"/>
          </p15:clr>
        </p15:guide>
        <p15:guide id="9" pos="270">
          <p15:clr>
            <a:srgbClr val="FBAE40"/>
          </p15:clr>
        </p15:guide>
        <p15:guide id="10" pos="6622">
          <p15:clr>
            <a:srgbClr val="FBAE40"/>
          </p15:clr>
        </p15:guide>
        <p15:guide id="13" pos="2343">
          <p15:clr>
            <a:srgbClr val="FBAE40"/>
          </p15:clr>
        </p15:guide>
        <p15:guide id="14" pos="2409">
          <p15:clr>
            <a:srgbClr val="FBAE40"/>
          </p15:clr>
        </p15:guide>
        <p15:guide id="15" pos="4483">
          <p15:clr>
            <a:srgbClr val="FBAE40"/>
          </p15:clr>
        </p15:guide>
        <p15:guide id="16" pos="45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ogo">
            <a:extLst>
              <a:ext uri="{FF2B5EF4-FFF2-40B4-BE49-F238E27FC236}">
                <a16:creationId xmlns:a16="http://schemas.microsoft.com/office/drawing/2014/main" id="{ECD06739-2951-4067-AC11-AD09E02F1A9C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9849600" y="5760000"/>
            <a:ext cx="684000" cy="20797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algn="ctr"/>
            <a:endParaRPr lang="en-US" spc="0" dirty="0">
              <a:solidFill>
                <a:schemeClr val="tx1"/>
              </a:solidFill>
            </a:endParaRPr>
          </a:p>
        </p:txBody>
      </p:sp>
      <p:sp>
        <p:nvSpPr>
          <p:cNvPr id="4" name="DateOnSlides">
            <a:extLst>
              <a:ext uri="{FF2B5EF4-FFF2-40B4-BE49-F238E27FC236}">
                <a16:creationId xmlns:a16="http://schemas.microsoft.com/office/drawing/2014/main" id="{1B560991-0350-4766-ACCB-93A993BBCDB1}"/>
              </a:ext>
            </a:extLst>
          </p:cNvPr>
          <p:cNvSpPr txBox="1"/>
          <p:nvPr userDrawn="1"/>
        </p:nvSpPr>
        <p:spPr>
          <a:xfrm>
            <a:off x="927980" y="5742000"/>
            <a:ext cx="1080424" cy="1764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000" b="0" i="0" u="none" spc="0" noProof="1">
              <a:solidFill>
                <a:srgbClr val="000000"/>
              </a:solidFill>
              <a:latin typeface="Noto Sans" panose="020B0502040504020204" pitchFamily="34" charset="0"/>
            </a:endParaRPr>
          </a:p>
        </p:txBody>
      </p:sp>
      <p:sp>
        <p:nvSpPr>
          <p:cNvPr id="9" name="FooterOnSlides">
            <a:extLst>
              <a:ext uri="{FF2B5EF4-FFF2-40B4-BE49-F238E27FC236}">
                <a16:creationId xmlns:a16="http://schemas.microsoft.com/office/drawing/2014/main" id="{F7F6499E-297A-44DF-A9FB-0715428E0AD6}"/>
              </a:ext>
            </a:extLst>
          </p:cNvPr>
          <p:cNvSpPr txBox="1"/>
          <p:nvPr userDrawn="1"/>
        </p:nvSpPr>
        <p:spPr>
          <a:xfrm>
            <a:off x="1847028" y="5742000"/>
            <a:ext cx="1607812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000" b="0" i="0" u="none" cap="all" spc="0" baseline="0" noProof="1">
              <a:solidFill>
                <a:srgbClr val="000000"/>
              </a:solidFill>
              <a:latin typeface="Noto Sans" panose="020B0502040504020204" pitchFamily="34" charset="0"/>
            </a:endParaRPr>
          </a:p>
        </p:txBody>
      </p:sp>
      <p:sp>
        <p:nvSpPr>
          <p:cNvPr id="5" name="Stamp">
            <a:extLst>
              <a:ext uri="{FF2B5EF4-FFF2-40B4-BE49-F238E27FC236}">
                <a16:creationId xmlns:a16="http://schemas.microsoft.com/office/drawing/2014/main" id="{242B35F9-6889-49D9-A35A-76A93BF787FC}"/>
              </a:ext>
            </a:extLst>
          </p:cNvPr>
          <p:cNvSpPr txBox="1"/>
          <p:nvPr userDrawn="1"/>
        </p:nvSpPr>
        <p:spPr>
          <a:xfrm>
            <a:off x="8690709" y="406800"/>
            <a:ext cx="1852245" cy="3077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endParaRPr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365260-4A9B-4872-91E7-0F25AEE35BB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8280000" cy="635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1"/>
              <a:t>Add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A4602-762C-4FE7-AC5A-305A8358C7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430416" y="1186452"/>
            <a:ext cx="10105200" cy="433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  <a:p>
            <a:pPr lvl="5"/>
            <a:r>
              <a:rPr lang="en-US" noProof="1"/>
              <a:t>Sixth level</a:t>
            </a:r>
          </a:p>
          <a:p>
            <a:pPr lvl="6"/>
            <a:r>
              <a:rPr lang="en-US" noProof="1"/>
              <a:t>Seventh level</a:t>
            </a:r>
          </a:p>
          <a:p>
            <a:pPr lvl="7"/>
            <a:r>
              <a:rPr lang="en-US" noProof="1"/>
              <a:t>Eighth level</a:t>
            </a:r>
          </a:p>
          <a:p>
            <a:pPr lvl="8"/>
            <a:r>
              <a:rPr lang="en-US" noProof="1"/>
              <a:t>Ninth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E0F9B-19D6-410F-B5B5-25F880E660B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432000" y="5742000"/>
            <a:ext cx="234315" cy="176400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l">
              <a:lnSpc>
                <a:spcPct val="100000"/>
              </a:lnSpc>
              <a:defRPr sz="1000" spc="0">
                <a:solidFill>
                  <a:schemeClr val="tx1"/>
                </a:solidFill>
                <a:latin typeface="+mn-lt"/>
              </a:defRPr>
            </a:lvl1pPr>
          </a:lstStyle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12" name="DateOnSlides" hidden="1">
            <a:extLst>
              <a:ext uri="{FF2B5EF4-FFF2-40B4-BE49-F238E27FC236}">
                <a16:creationId xmlns:a16="http://schemas.microsoft.com/office/drawing/2014/main" id="{FE4C8200-182C-4944-8FE1-60FB8F58467D}"/>
              </a:ext>
            </a:extLst>
          </p:cNvPr>
          <p:cNvSpPr txBox="1"/>
          <p:nvPr userDrawn="1"/>
        </p:nvSpPr>
        <p:spPr>
          <a:xfrm>
            <a:off x="8458200" y="4431030"/>
            <a:ext cx="2172969" cy="1752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spc="0" noProof="1">
                <a:latin typeface="+mn-lt"/>
              </a:rPr>
              <a:t>%dateformat_05f%</a:t>
            </a:r>
          </a:p>
        </p:txBody>
      </p:sp>
      <p:sp>
        <p:nvSpPr>
          <p:cNvPr id="13" name="FooterOnSlides" hidden="1">
            <a:extLst>
              <a:ext uri="{FF2B5EF4-FFF2-40B4-BE49-F238E27FC236}">
                <a16:creationId xmlns:a16="http://schemas.microsoft.com/office/drawing/2014/main" id="{A57149B0-3BF1-4CE1-AD9B-E03D969FACA7}"/>
              </a:ext>
            </a:extLst>
          </p:cNvPr>
          <p:cNvSpPr txBox="1"/>
          <p:nvPr userDrawn="1"/>
        </p:nvSpPr>
        <p:spPr>
          <a:xfrm>
            <a:off x="8435340" y="4549139"/>
            <a:ext cx="1840230" cy="28575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spc="0" noProof="1">
                <a:latin typeface="+mn-lt"/>
              </a:rPr>
              <a:t>%presentationtitle%</a:t>
            </a:r>
          </a:p>
        </p:txBody>
      </p:sp>
      <p:sp>
        <p:nvSpPr>
          <p:cNvPr id="16" name="Stamp" hidden="1">
            <a:extLst>
              <a:ext uri="{FF2B5EF4-FFF2-40B4-BE49-F238E27FC236}">
                <a16:creationId xmlns:a16="http://schemas.microsoft.com/office/drawing/2014/main" id="{6855E6C6-28CA-4E1E-A792-51896E311D0D}"/>
              </a:ext>
            </a:extLst>
          </p:cNvPr>
          <p:cNvSpPr txBox="1"/>
          <p:nvPr userDrawn="1"/>
        </p:nvSpPr>
        <p:spPr>
          <a:xfrm>
            <a:off x="9566911" y="711453"/>
            <a:ext cx="1313000" cy="226591"/>
          </a:xfrm>
          <a:prstGeom prst="rect">
            <a:avLst/>
          </a:prstGeom>
          <a:noFill/>
        </p:spPr>
        <p:txBody>
          <a:bodyPr wrap="square" lIns="0" tIns="36000" rIns="0" bIns="36000" rtlCol="0" anchor="ctr" anchorCtr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spc="0" noProof="1">
                <a:solidFill>
                  <a:schemeClr val="tx1"/>
                </a:solidFill>
                <a:latin typeface="+mn-lt"/>
              </a:rPr>
              <a:t>%ppt_stamp%</a:t>
            </a:r>
          </a:p>
        </p:txBody>
      </p:sp>
      <p:sp>
        <p:nvSpPr>
          <p:cNvPr id="14" name="DataOnTitleSlide" hidden="1">
            <a:extLst>
              <a:ext uri="{FF2B5EF4-FFF2-40B4-BE49-F238E27FC236}">
                <a16:creationId xmlns:a16="http://schemas.microsoft.com/office/drawing/2014/main" id="{AD63D51F-D2F0-4718-A166-BDD99ACBE510}"/>
              </a:ext>
            </a:extLst>
          </p:cNvPr>
          <p:cNvSpPr txBox="1"/>
          <p:nvPr userDrawn="1"/>
        </p:nvSpPr>
        <p:spPr>
          <a:xfrm>
            <a:off x="6876226" y="5350508"/>
            <a:ext cx="3658424" cy="4711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14400">
              <a:lnSpc>
                <a:spcPct val="100000"/>
              </a:lnSpc>
              <a:spcBef>
                <a:spcPts val="100"/>
              </a:spcBef>
            </a:pPr>
            <a:r>
              <a:rPr lang="en-US" sz="1000" spc="0" noProof="1">
                <a:solidFill>
                  <a:schemeClr val="tx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%dateformat_05t%</a:t>
            </a:r>
          </a:p>
          <a:p>
            <a:pPr marL="14400">
              <a:lnSpc>
                <a:spcPct val="100000"/>
              </a:lnSpc>
              <a:spcBef>
                <a:spcPts val="100"/>
              </a:spcBef>
            </a:pPr>
            <a:r>
              <a:rPr lang="en-US" sz="1000" spc="0" noProof="1">
                <a:solidFill>
                  <a:schemeClr val="tx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%firstnamelastname%%departmentshort%</a:t>
            </a:r>
          </a:p>
        </p:txBody>
      </p:sp>
      <p:sp>
        <p:nvSpPr>
          <p:cNvPr id="15" name="DataOnTitleSlide2" hidden="1">
            <a:extLst>
              <a:ext uri="{FF2B5EF4-FFF2-40B4-BE49-F238E27FC236}">
                <a16:creationId xmlns:a16="http://schemas.microsoft.com/office/drawing/2014/main" id="{9D2E728C-9354-412D-95E0-6116228A86EC}"/>
              </a:ext>
            </a:extLst>
          </p:cNvPr>
          <p:cNvSpPr txBox="1"/>
          <p:nvPr userDrawn="1"/>
        </p:nvSpPr>
        <p:spPr>
          <a:xfrm>
            <a:off x="6902896" y="4714238"/>
            <a:ext cx="3658424" cy="471172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t">
            <a:noAutofit/>
          </a:bodyPr>
          <a:lstStyle/>
          <a:p>
            <a:pPr marL="14400">
              <a:lnSpc>
                <a:spcPct val="100000"/>
              </a:lnSpc>
              <a:spcBef>
                <a:spcPts val="100"/>
              </a:spcBef>
            </a:pPr>
            <a:r>
              <a:rPr lang="en-US" sz="1000" spc="0" noProof="1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%dateformat_05t%</a:t>
            </a:r>
          </a:p>
          <a:p>
            <a:pPr marL="14400">
              <a:lnSpc>
                <a:spcPct val="100000"/>
              </a:lnSpc>
              <a:spcBef>
                <a:spcPts val="100"/>
              </a:spcBef>
            </a:pPr>
            <a:r>
              <a:rPr lang="en-US" sz="1000" spc="0" noProof="1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%firstnamelastname%%departmentshort%</a:t>
            </a:r>
          </a:p>
        </p:txBody>
      </p:sp>
    </p:spTree>
    <p:extLst>
      <p:ext uri="{BB962C8B-B14F-4D97-AF65-F5344CB8AC3E}">
        <p14:creationId xmlns:p14="http://schemas.microsoft.com/office/powerpoint/2010/main" val="2434214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  <p:hf hdr="0" dt="0"/>
  <p:txStyles>
    <p:titleStyle>
      <a:lvl1pPr marL="14400" algn="l" defTabSz="914400" rtl="0" eaLnBrk="1" latinLnBrk="0" hangingPunct="1">
        <a:lnSpc>
          <a:spcPct val="100000"/>
        </a:lnSpc>
        <a:spcBef>
          <a:spcPts val="100"/>
        </a:spcBef>
        <a:buNone/>
        <a:defRPr sz="2000" b="0" kern="1200" spc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Noto Sans" panose="020B0502040504020204" pitchFamily="34" charset="0"/>
        <a:buChar char="•"/>
        <a:defRPr sz="1600" kern="1200" spc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72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Noto Sans" panose="020B0502040504020204" pitchFamily="34" charset="0"/>
        <a:buChar char="•"/>
        <a:defRPr sz="1600" kern="1200" spc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8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Noto Sans" panose="020B0502040504020204" pitchFamily="34" charset="0"/>
        <a:buChar char="•"/>
        <a:defRPr sz="1600" kern="1200" spc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08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Noto Sans" panose="020B0502040504020204" pitchFamily="34" charset="0"/>
        <a:buChar char="•"/>
        <a:defRPr sz="1600" kern="1200" spc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08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Noto Sans" panose="020B0502040504020204" pitchFamily="34" charset="0"/>
        <a:buChar char="•"/>
        <a:defRPr sz="1600" kern="1200" spc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08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Noto Sans" panose="020B0502040504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Noto Sans" panose="020B0502040504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Noto Sans" panose="020B0502040504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Noto Sans" panose="020B0502040504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0" Type="http://schemas.openxmlformats.org/officeDocument/2006/relationships/image" Target="../media/image17.sv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angers-main-zb3oaae24a-ey.a.run.app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173A3-A82F-4F77-AF60-FBA8864F4B6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970212" y="3867410"/>
            <a:ext cx="5029200" cy="461665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US" dirty="0">
                <a:cs typeface="Arial"/>
              </a:rPr>
              <a:t>Cloud Rangers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6621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1D1E42-E06F-C12B-87D2-7191A0D50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" b="2284"/>
          <a:stretch/>
        </p:blipFill>
        <p:spPr>
          <a:xfrm>
            <a:off x="3331076" y="784774"/>
            <a:ext cx="1761198" cy="1761198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CC7D2C-27D0-2FE7-942C-B40F2BADE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" b="338"/>
          <a:stretch/>
        </p:blipFill>
        <p:spPr>
          <a:xfrm>
            <a:off x="6384241" y="811513"/>
            <a:ext cx="1761198" cy="1761198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6C8B61-20E0-7BD8-4E9F-09151B6F9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0" b="9640"/>
          <a:stretch/>
        </p:blipFill>
        <p:spPr>
          <a:xfrm>
            <a:off x="508851" y="1884521"/>
            <a:ext cx="1761198" cy="1761198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01DD69-8D05-4031-D3CC-BF2FFE76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0" b="2850"/>
          <a:stretch/>
        </p:blipFill>
        <p:spPr>
          <a:xfrm>
            <a:off x="9069059" y="1907371"/>
            <a:ext cx="1761198" cy="1761198"/>
          </a:xfrm>
          <a:prstGeom prst="ellipse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4DA22B7-5DD5-494A-D705-4B2085D5D1E9}"/>
              </a:ext>
            </a:extLst>
          </p:cNvPr>
          <p:cNvSpPr/>
          <p:nvPr/>
        </p:nvSpPr>
        <p:spPr>
          <a:xfrm>
            <a:off x="434582" y="3763695"/>
            <a:ext cx="19011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Mykola</a:t>
            </a:r>
          </a:p>
          <a:p>
            <a:pPr algn="ctr"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Generate infinite loops</a:t>
            </a:r>
          </a:p>
          <a:p>
            <a:pPr algn="ctr"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Avoid disaster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08B4BA-2051-8F08-16D0-3EDB142B1FAC}"/>
              </a:ext>
            </a:extLst>
          </p:cNvPr>
          <p:cNvSpPr/>
          <p:nvPr/>
        </p:nvSpPr>
        <p:spPr>
          <a:xfrm>
            <a:off x="3261099" y="2658378"/>
            <a:ext cx="19011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Nikhil</a:t>
            </a:r>
          </a:p>
          <a:p>
            <a:pPr algn="ctr">
              <a:spcAft>
                <a:spcPts val="1200"/>
              </a:spcAft>
            </a:pP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 CI/CD Comedian</a:t>
            </a:r>
          </a:p>
          <a:p>
            <a:pPr algn="ctr">
              <a:spcAft>
                <a:spcPts val="1200"/>
              </a:spcAft>
            </a:pP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Automation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82214B-D6F4-9706-031B-52FB01410E8B}"/>
              </a:ext>
            </a:extLst>
          </p:cNvPr>
          <p:cNvSpPr/>
          <p:nvPr/>
        </p:nvSpPr>
        <p:spPr>
          <a:xfrm>
            <a:off x="6313795" y="2685117"/>
            <a:ext cx="19011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de-DE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Priyesh</a:t>
            </a:r>
            <a:endParaRPr lang="de-DE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Security Ninja</a:t>
            </a:r>
          </a:p>
          <a:p>
            <a:pPr algn="ctr">
              <a:spcAft>
                <a:spcPts val="1200"/>
              </a:spcAft>
            </a:pPr>
            <a:r>
              <a:rPr lang="de-DE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Encrypt</a:t>
            </a: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absolutely</a:t>
            </a: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everything</a:t>
            </a:r>
            <a:endParaRPr lang="de-DE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C544D2-B7DD-C75C-DBA7-C8EF8BA1542C}"/>
              </a:ext>
            </a:extLst>
          </p:cNvPr>
          <p:cNvSpPr/>
          <p:nvPr/>
        </p:nvSpPr>
        <p:spPr>
          <a:xfrm>
            <a:off x="8999082" y="3786545"/>
            <a:ext cx="190115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Jorge</a:t>
            </a:r>
          </a:p>
          <a:p>
            <a:pPr algn="ctr">
              <a:spcAft>
                <a:spcPts val="1200"/>
              </a:spcAft>
            </a:pP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Test and break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everything</a:t>
            </a:r>
            <a:endParaRPr lang="de-DE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de-DE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Don‘t</a:t>
            </a: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break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anything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4" name="Graphic 5" descr="Star with solid fill">
            <a:extLst>
              <a:ext uri="{FF2B5EF4-FFF2-40B4-BE49-F238E27FC236}">
                <a16:creationId xmlns:a16="http://schemas.microsoft.com/office/drawing/2014/main" id="{4F53C0F1-1166-861C-2ACF-92286C9701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4732" y="3924018"/>
            <a:ext cx="1337738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5" descr="Star with solid fill">
            <a:extLst>
              <a:ext uri="{FF2B5EF4-FFF2-40B4-BE49-F238E27FC236}">
                <a16:creationId xmlns:a16="http://schemas.microsoft.com/office/drawing/2014/main" id="{739F7CF9-1CF9-1DD7-BCE2-14BB32AD7A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91355" y="3924018"/>
            <a:ext cx="1337738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5" descr="Star with solid fill">
            <a:extLst>
              <a:ext uri="{FF2B5EF4-FFF2-40B4-BE49-F238E27FC236}">
                <a16:creationId xmlns:a16="http://schemas.microsoft.com/office/drawing/2014/main" id="{DA3A7606-A75B-39F9-588D-18A6DC25C1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51027" y="4529300"/>
            <a:ext cx="1337738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5" descr="Star with solid fill">
            <a:extLst>
              <a:ext uri="{FF2B5EF4-FFF2-40B4-BE49-F238E27FC236}">
                <a16:creationId xmlns:a16="http://schemas.microsoft.com/office/drawing/2014/main" id="{56CFE385-E079-AC2B-93D2-39B1B9432B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75060" y="4529300"/>
            <a:ext cx="1337738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18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/>
          <a:p>
            <a:pPr marL="13970"/>
            <a:r>
              <a:rPr lang="en-US" dirty="0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Pain point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2000" y="1067000"/>
            <a:ext cx="664703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Surprises in energy bills?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9F3FF-AAE3-A1CA-A408-8C93A09F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511369"/>
            <a:ext cx="3696322" cy="22177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2EF6A9-7FFC-B849-B46F-B1C0FFB17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760" y="3223110"/>
            <a:ext cx="5205958" cy="27043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F916FC-54EA-5933-8879-2970B3C6D9B3}"/>
              </a:ext>
            </a:extLst>
          </p:cNvPr>
          <p:cNvSpPr txBox="1"/>
          <p:nvPr/>
        </p:nvSpPr>
        <p:spPr>
          <a:xfrm>
            <a:off x="4572000" y="2746752"/>
            <a:ext cx="664703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Worried about the world we will leave to the next generations</a:t>
            </a:r>
          </a:p>
        </p:txBody>
      </p:sp>
    </p:spTree>
    <p:extLst>
      <p:ext uri="{BB962C8B-B14F-4D97-AF65-F5344CB8AC3E}">
        <p14:creationId xmlns:p14="http://schemas.microsoft.com/office/powerpoint/2010/main" val="243809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/>
          <a:p>
            <a:pPr marL="13970"/>
            <a:r>
              <a:rPr lang="en-US" dirty="0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Our vision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1999" y="1067000"/>
            <a:ext cx="9340153" cy="44627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service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That empower users to make informed decisions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Reducing energy costs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And promoting the use of clean, renewable energy sources</a:t>
            </a:r>
          </a:p>
        </p:txBody>
      </p:sp>
    </p:spTree>
    <p:extLst>
      <p:ext uri="{BB962C8B-B14F-4D97-AF65-F5344CB8AC3E}">
        <p14:creationId xmlns:p14="http://schemas.microsoft.com/office/powerpoint/2010/main" val="1215474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/>
          <a:p>
            <a:pPr marL="13970"/>
            <a:r>
              <a:rPr lang="en-US" dirty="0">
                <a:solidFill>
                  <a:schemeClr val="bg1"/>
                </a:solidFill>
                <a:latin typeface="Noto Sans Black"/>
                <a:ea typeface="Noto Sans Black" panose="020B0A02040504020204" pitchFamily="34" charset="0"/>
                <a:cs typeface="Noto Sans Black" panose="020B0A02040504020204" pitchFamily="34" charset="0"/>
              </a:rPr>
              <a:t>Implementation</a:t>
            </a:r>
            <a:endParaRPr lang="en-US" dirty="0">
              <a:solidFill>
                <a:schemeClr val="bg1"/>
              </a:solidFill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1999" y="1067000"/>
            <a:ext cx="9316299" cy="4185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User can track its energy consumption.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Provide real-time data of energy pool predictions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Propose more efficient appliances from BSH catalog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027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/>
          <a:p>
            <a:pPr marL="13970"/>
            <a:r>
              <a:rPr lang="en-US" dirty="0">
                <a:solidFill>
                  <a:schemeClr val="bg1"/>
                </a:solidFill>
                <a:latin typeface="Noto Sans Black"/>
                <a:ea typeface="Noto Sans Black" panose="020B0A02040504020204" pitchFamily="34" charset="0"/>
                <a:cs typeface="Noto Sans Black" panose="020B0A02040504020204" pitchFamily="34" charset="0"/>
              </a:rPr>
              <a:t>Solving the problem</a:t>
            </a:r>
            <a:endParaRPr lang="en-US" dirty="0">
              <a:solidFill>
                <a:schemeClr val="bg1"/>
              </a:solidFill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2000" y="1067000"/>
            <a:ext cx="6647030" cy="32624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Creates awareness of user habits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Easy to use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Cheap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ADBFED-F57B-F091-9F53-293C834AF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980" y="2246113"/>
            <a:ext cx="2324100" cy="3492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8913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712D1E-0305-19DB-90C1-02700F0F9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56" y="236348"/>
            <a:ext cx="7772400" cy="56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40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/>
          <a:p>
            <a:pPr marL="13970"/>
            <a:r>
              <a:rPr lang="en-US" dirty="0">
                <a:solidFill>
                  <a:schemeClr val="bg1"/>
                </a:solidFill>
                <a:latin typeface="Noto Sans Black"/>
                <a:ea typeface="Noto Sans Black" panose="020B0A02040504020204" pitchFamily="34" charset="0"/>
                <a:cs typeface="Noto Sans Black" panose="020B0A02040504020204" pitchFamily="34" charset="0"/>
              </a:rPr>
              <a:t>Costs</a:t>
            </a:r>
            <a:endParaRPr lang="en-US" dirty="0">
              <a:solidFill>
                <a:schemeClr val="bg1"/>
              </a:solidFill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2000" y="1067000"/>
            <a:ext cx="5253183" cy="27392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Firestore</a:t>
            </a:r>
            <a:r>
              <a:rPr lang="en-US" sz="1600" dirty="0">
                <a:solidFill>
                  <a:schemeClr val="bg1"/>
                </a:solidFill>
              </a:rPr>
              <a:t>: $0.06/100.000 documents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Cloud Run: $0.000024 vCPU/s &amp; $0.0000026 GiB/s 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Cloud Storage: $0.02/GB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Pub/sub: $0.4/GB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Logging: $0.1/GB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BigQuery</a:t>
            </a:r>
            <a:r>
              <a:rPr lang="en-US" sz="1600" dirty="0">
                <a:solidFill>
                  <a:schemeClr val="bg1"/>
                </a:solidFill>
              </a:rPr>
              <a:t>: $0.02/GB month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4CE32-2704-3CD3-5EBF-9EAD557CF240}"/>
              </a:ext>
            </a:extLst>
          </p:cNvPr>
          <p:cNvSpPr txBox="1"/>
          <p:nvPr/>
        </p:nvSpPr>
        <p:spPr>
          <a:xfrm>
            <a:off x="5685183" y="1067000"/>
            <a:ext cx="2826963" cy="27392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Firestore</a:t>
            </a:r>
            <a:r>
              <a:rPr lang="en-US" sz="1600" dirty="0">
                <a:solidFill>
                  <a:schemeClr val="bg1"/>
                </a:solidFill>
              </a:rPr>
              <a:t>: 2€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Cloud Run: €100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Cloud Storage: 15€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Pub/sub: &lt;1€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Logging: &lt;1€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BigQuery</a:t>
            </a:r>
            <a:r>
              <a:rPr lang="en-US" sz="1600" dirty="0">
                <a:solidFill>
                  <a:schemeClr val="bg1"/>
                </a:solidFill>
              </a:rPr>
              <a:t>: 15€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4E3E73-0039-235E-BADE-40002B79102E}"/>
              </a:ext>
            </a:extLst>
          </p:cNvPr>
          <p:cNvSpPr txBox="1">
            <a:spLocks/>
          </p:cNvSpPr>
          <p:nvPr/>
        </p:nvSpPr>
        <p:spPr>
          <a:xfrm>
            <a:off x="5685183" y="432000"/>
            <a:ext cx="8280000" cy="63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>
            <a:lvl1pPr marL="14400" algn="l" defTabSz="914400" rtl="0" eaLnBrk="1" latinLnBrk="0" hangingPunct="1">
              <a:lnSpc>
                <a:spcPct val="100000"/>
              </a:lnSpc>
              <a:spcBef>
                <a:spcPts val="100"/>
              </a:spcBef>
              <a:buNone/>
              <a:defRPr sz="20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/>
            <a:r>
              <a:rPr lang="en-US" dirty="0">
                <a:solidFill>
                  <a:schemeClr val="bg1"/>
                </a:solidFill>
                <a:latin typeface="Noto Sans Black"/>
                <a:ea typeface="Noto Sans Black" panose="020B0A02040504020204" pitchFamily="34" charset="0"/>
                <a:cs typeface="Noto Sans Black" panose="020B0A02040504020204" pitchFamily="34" charset="0"/>
              </a:rPr>
              <a:t>Per 10.000 users intensive use month </a:t>
            </a:r>
            <a:endParaRPr lang="en-US" dirty="0">
              <a:solidFill>
                <a:schemeClr val="bg1"/>
              </a:solidFill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3CDBB0-42F8-81A4-831A-F699BFB34966}"/>
              </a:ext>
            </a:extLst>
          </p:cNvPr>
          <p:cNvSpPr txBox="1">
            <a:spLocks/>
          </p:cNvSpPr>
          <p:nvPr/>
        </p:nvSpPr>
        <p:spPr>
          <a:xfrm>
            <a:off x="5996610" y="4468613"/>
            <a:ext cx="3966375" cy="63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>
            <a:lvl1pPr marL="14400" algn="l" defTabSz="914400" rtl="0" eaLnBrk="1" latinLnBrk="0" hangingPunct="1">
              <a:lnSpc>
                <a:spcPct val="100000"/>
              </a:lnSpc>
              <a:spcBef>
                <a:spcPts val="100"/>
              </a:spcBef>
              <a:buNone/>
              <a:defRPr sz="20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/>
            <a:r>
              <a:rPr lang="en-US" sz="2800" dirty="0">
                <a:solidFill>
                  <a:schemeClr val="bg1"/>
                </a:solidFill>
                <a:latin typeface="Noto Sans Black"/>
                <a:ea typeface="Noto Sans Black" panose="020B0A02040504020204" pitchFamily="34" charset="0"/>
                <a:cs typeface="Noto Sans Black" panose="020B0A02040504020204" pitchFamily="34" charset="0"/>
              </a:rPr>
              <a:t>130€/month</a:t>
            </a:r>
            <a:endParaRPr lang="en-US" sz="2800" dirty="0">
              <a:solidFill>
                <a:schemeClr val="bg1"/>
              </a:solidFill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477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/>
          <a:p>
            <a:pPr marL="13970"/>
            <a:r>
              <a:rPr lang="en-US" dirty="0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DA0F4-32EB-305C-827E-BD7135CC611F}"/>
              </a:ext>
            </a:extLst>
          </p:cNvPr>
          <p:cNvSpPr txBox="1"/>
          <p:nvPr/>
        </p:nvSpPr>
        <p:spPr>
          <a:xfrm>
            <a:off x="3306154" y="2823696"/>
            <a:ext cx="43573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Eco Tracker by /B/S/H/</a:t>
            </a:r>
            <a:endParaRPr lang="en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41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/>
          <a:p>
            <a:pPr marL="13970"/>
            <a:r>
              <a:rPr lang="en-US" dirty="0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Competitiveness &amp; Impact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2000" y="1369149"/>
            <a:ext cx="6647030" cy="36009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Behavior change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Consciousness rise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Cost savings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Boost industry efficiency 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51AD98-94E4-CC4F-3844-336A7B622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627" y="980088"/>
            <a:ext cx="3069373" cy="30693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2493029"/>
      </p:ext>
    </p:extLst>
  </p:cSld>
  <p:clrMapOvr>
    <a:masterClrMapping/>
  </p:clrMapOvr>
</p:sld>
</file>

<file path=ppt/theme/theme1.xml><?xml version="1.0" encoding="utf-8"?>
<a:theme xmlns:a="http://schemas.openxmlformats.org/drawingml/2006/main" name="BSH 2022">
  <a:themeElements>
    <a:clrScheme name="Custom 8">
      <a:dk1>
        <a:sysClr val="windowText" lastClr="000000"/>
      </a:dk1>
      <a:lt1>
        <a:sysClr val="window" lastClr="FFFFFF"/>
      </a:lt1>
      <a:dk2>
        <a:srgbClr val="262626"/>
      </a:dk2>
      <a:lt2>
        <a:srgbClr val="E0E0E0"/>
      </a:lt2>
      <a:accent1>
        <a:srgbClr val="FFFFFF"/>
      </a:accent1>
      <a:accent2>
        <a:srgbClr val="969696"/>
      </a:accent2>
      <a:accent3>
        <a:srgbClr val="E0E0E0"/>
      </a:accent3>
      <a:accent4>
        <a:srgbClr val="666666"/>
      </a:accent4>
      <a:accent5>
        <a:srgbClr val="BCBCBC"/>
      </a:accent5>
      <a:accent6>
        <a:srgbClr val="262626"/>
      </a:accent6>
      <a:hlink>
        <a:srgbClr val="FD67E8"/>
      </a:hlink>
      <a:folHlink>
        <a:srgbClr val="880275"/>
      </a:folHlink>
    </a:clrScheme>
    <a:fontScheme name="Custom 1">
      <a:majorFont>
        <a:latin typeface="Noto Sans Black"/>
        <a:ea typeface=""/>
        <a:cs typeface=""/>
      </a:majorFont>
      <a:minorFont>
        <a:latin typeface="Noto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16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80000" indent="-180000" algn="l">
          <a:buClr>
            <a:schemeClr val="accent1"/>
          </a:buClr>
          <a:buFont typeface="Noto Sans" panose="020B0502040504020204" pitchFamily="34" charset="0"/>
          <a:buChar char="•"/>
          <a:defRPr sz="16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1.potx" id="{CEB05986-2342-49F9-AFA7-473CB484FC97}" vid="{4DFC073D-C247-4624-8331-3840F17A8B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71ddff3-2c31-4f5c-b9a7-111aea41ed7e">
      <Terms xmlns="http://schemas.microsoft.com/office/infopath/2007/PartnerControls"/>
    </lcf76f155ced4ddcb4097134ff3c332f>
    <TaxCatchAll xmlns="23660622-0738-495e-8b84-e899d8f4e71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BB29D212E89049917E69B5F9359F0F" ma:contentTypeVersion="9" ma:contentTypeDescription="Create a new document." ma:contentTypeScope="" ma:versionID="4076f12f2b1fbbf00ed705c559c07749">
  <xsd:schema xmlns:xsd="http://www.w3.org/2001/XMLSchema" xmlns:xs="http://www.w3.org/2001/XMLSchema" xmlns:p="http://schemas.microsoft.com/office/2006/metadata/properties" xmlns:ns2="271ddff3-2c31-4f5c-b9a7-111aea41ed7e" xmlns:ns3="23660622-0738-495e-8b84-e899d8f4e71d" targetNamespace="http://schemas.microsoft.com/office/2006/metadata/properties" ma:root="true" ma:fieldsID="26e316dad33585379f4cfa3522e4e2ed" ns2:_="" ns3:_="">
    <xsd:import namespace="271ddff3-2c31-4f5c-b9a7-111aea41ed7e"/>
    <xsd:import namespace="23660622-0738-495e-8b84-e899d8f4e71d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1ddff3-2c31-4f5c-b9a7-111aea41ed7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ce50c28b-242c-4b51-be91-908d422433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660622-0738-495e-8b84-e899d8f4e71d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5702927-0874-4905-9ae2-9184e1f3019e}" ma:internalName="TaxCatchAll" ma:showField="CatchAllData" ma:web="23660622-0738-495e-8b84-e899d8f4e7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04D195-E4B9-46FE-9509-1C4899712074}">
  <ds:schemaRefs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metadata/properties"/>
    <ds:schemaRef ds:uri="23660622-0738-495e-8b84-e899d8f4e71d"/>
    <ds:schemaRef ds:uri="271ddff3-2c31-4f5c-b9a7-111aea41ed7e"/>
    <ds:schemaRef ds:uri="http://purl.org/dc/terms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78B6835-ED17-432B-A272-2510E8BD78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1ddff3-2c31-4f5c-b9a7-111aea41ed7e"/>
    <ds:schemaRef ds:uri="23660622-0738-495e-8b84-e899d8f4e7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9196F0-4845-401A-8407-B21AB1A823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</TotalTime>
  <Words>219</Words>
  <Application>Microsoft Macintosh PowerPoint</Application>
  <PresentationFormat>Custom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Noto Sans</vt:lpstr>
      <vt:lpstr>Noto Sans Black</vt:lpstr>
      <vt:lpstr>Noto Sans Medium</vt:lpstr>
      <vt:lpstr>BSH 2022</vt:lpstr>
      <vt:lpstr>PowerPoint Presentation</vt:lpstr>
      <vt:lpstr>Pain point</vt:lpstr>
      <vt:lpstr>Our vision</vt:lpstr>
      <vt:lpstr>Implementation</vt:lpstr>
      <vt:lpstr>Solving the problem</vt:lpstr>
      <vt:lpstr>PowerPoint Presentation</vt:lpstr>
      <vt:lpstr>Costs</vt:lpstr>
      <vt:lpstr>Demo</vt:lpstr>
      <vt:lpstr>Competitiveness &amp; Impact</vt:lpstr>
      <vt:lpstr>PowerPoint Presentation</vt:lpstr>
    </vt:vector>
  </TitlesOfParts>
  <Company>BSH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Montanes Oroz, Cristina (GDS-GOA)</dc:creator>
  <cp:lastModifiedBy>Piedrafita Sanchez Jorge (BSH GDS-SWC)</cp:lastModifiedBy>
  <cp:revision>32</cp:revision>
  <dcterms:created xsi:type="dcterms:W3CDTF">2023-06-11T13:28:58Z</dcterms:created>
  <dcterms:modified xsi:type="dcterms:W3CDTF">2023-06-15T15:15:20Z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0x0101000CBB29D212E89049917E69B5F9359F0F</vt:lpwstr>
  </property>
  <property fmtid="{D5CDD505-2E9C-101B-9397-08002B2CF9AE}" pid="3" name="MediaServiceImageTags">
    <vt:lpwstr/>
  </property>
</Properties>
</file>